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E9A3F7-8748-4676-B5BC-4A5E6E9875B3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F6F797-4829-4EE3-9EAC-891F8FFBA9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364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6F797-4829-4EE3-9EAC-891F8FFBA9C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364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E073975B-9B90-4F62-A8BF-37F4A625EE34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64618E-84D5-4F90-831F-72082710EB88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3975B-9B90-4F62-A8BF-37F4A625EE34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4618E-84D5-4F90-831F-72082710EB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3975B-9B90-4F62-A8BF-37F4A625EE34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4618E-84D5-4F90-831F-72082710EB8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073975B-9B90-4F62-A8BF-37F4A625EE34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364618E-84D5-4F90-831F-72082710EB88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3975B-9B90-4F62-A8BF-37F4A625EE34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64618E-84D5-4F90-831F-72082710EB88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073975B-9B90-4F62-A8BF-37F4A625EE34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364618E-84D5-4F90-831F-72082710EB88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E073975B-9B90-4F62-A8BF-37F4A625EE34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364618E-84D5-4F90-831F-72082710EB88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3975B-9B90-4F62-A8BF-37F4A625EE34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64618E-84D5-4F90-831F-72082710EB88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3975B-9B90-4F62-A8BF-37F4A625EE34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64618E-84D5-4F90-831F-72082710EB8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073975B-9B90-4F62-A8BF-37F4A625EE34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364618E-84D5-4F90-831F-72082710EB88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E073975B-9B90-4F62-A8BF-37F4A625EE34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3364618E-84D5-4F90-831F-72082710EB88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E073975B-9B90-4F62-A8BF-37F4A625EE34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3364618E-84D5-4F90-831F-72082710EB88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5" Type="http://schemas.openxmlformats.org/officeDocument/2006/relationships/image" Target="../media/image5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5" Type="http://schemas.openxmlformats.org/officeDocument/2006/relationships/image" Target="../media/image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5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5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5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752600"/>
            <a:ext cx="6400800" cy="4267200"/>
          </a:xfrm>
        </p:spPr>
        <p:txBody>
          <a:bodyPr/>
          <a:lstStyle/>
          <a:p>
            <a:endParaRPr lang="es-MX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4478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Me </a:t>
            </a:r>
            <a:r>
              <a:rPr lang="es-MX" sz="3600" dirty="0" smtClean="0"/>
              <a:t>gusta</a:t>
            </a:r>
            <a:r>
              <a:rPr lang="en-US" sz="3600" dirty="0" smtClean="0"/>
              <a:t> </a:t>
            </a:r>
            <a:r>
              <a:rPr lang="es-MX" sz="3600" dirty="0" smtClean="0"/>
              <a:t>leer revistas</a:t>
            </a:r>
            <a:r>
              <a:rPr lang="en-US" sz="3600" dirty="0" smtClean="0"/>
              <a:t>. Me </a:t>
            </a:r>
            <a:r>
              <a:rPr lang="es-MX" sz="3600" dirty="0" smtClean="0"/>
              <a:t>gusta</a:t>
            </a:r>
            <a:r>
              <a:rPr lang="en-US" sz="3600" dirty="0" smtClean="0"/>
              <a:t> </a:t>
            </a:r>
            <a:r>
              <a:rPr lang="es-MX" sz="3600" dirty="0" smtClean="0"/>
              <a:t>practicar baloncesto</a:t>
            </a:r>
            <a:r>
              <a:rPr lang="en-US" sz="3600" dirty="0" smtClean="0"/>
              <a:t> </a:t>
            </a:r>
            <a:r>
              <a:rPr lang="es-MX" sz="3600" dirty="0" smtClean="0"/>
              <a:t>también</a:t>
            </a:r>
            <a:r>
              <a:rPr lang="en-US" sz="3600" dirty="0" smtClean="0"/>
              <a:t>.</a:t>
            </a:r>
            <a:endParaRPr 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752600"/>
            <a:ext cx="32004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52600"/>
            <a:ext cx="32004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782" y="4137891"/>
            <a:ext cx="3179618" cy="1881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53400" y="5867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7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 encanta jugar al </a:t>
            </a:r>
            <a:r>
              <a:rPr lang="es-US" dirty="0" smtClean="0"/>
              <a:t>balencesto</a:t>
            </a:r>
            <a:br>
              <a:rPr lang="es-US" dirty="0" smtClean="0"/>
            </a:b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42532"/>
            <a:ext cx="8153400" cy="4529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"/>
            <a:ext cx="1143000" cy="1148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499761"/>
            <a:ext cx="981075" cy="910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76400" y="19496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82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 me gusta jugar al golf.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88076"/>
            <a:ext cx="8229600" cy="4584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ultiply 3"/>
          <p:cNvSpPr/>
          <p:nvPr/>
        </p:nvSpPr>
        <p:spPr>
          <a:xfrm flipV="1">
            <a:off x="990600" y="2331719"/>
            <a:ext cx="7391400" cy="3383281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30655" y="457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742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 gusta mucho </a:t>
            </a:r>
            <a:r>
              <a:rPr lang="en-US" dirty="0" err="1" smtClean="0"/>
              <a:t>luchar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0600" y="838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82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 me gusta nada ir de compras o jugar al fútbol.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428625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ultiply 3"/>
          <p:cNvSpPr/>
          <p:nvPr/>
        </p:nvSpPr>
        <p:spPr>
          <a:xfrm>
            <a:off x="1066800" y="2057400"/>
            <a:ext cx="3048000" cy="2057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514600"/>
            <a:ext cx="3590925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ultiply 4"/>
          <p:cNvSpPr/>
          <p:nvPr/>
        </p:nvSpPr>
        <p:spPr>
          <a:xfrm>
            <a:off x="6172200" y="2819400"/>
            <a:ext cx="1905000" cy="2819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43800" y="838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74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 me gusta ni campo y </a:t>
            </a:r>
            <a:r>
              <a:rPr lang="en-US" dirty="0" err="1" smtClean="0"/>
              <a:t>pista</a:t>
            </a:r>
            <a:r>
              <a:rPr lang="en-US" dirty="0" smtClean="0"/>
              <a:t> ni </a:t>
            </a:r>
            <a:r>
              <a:rPr lang="en-US" dirty="0" err="1" smtClean="0"/>
              <a:t>bailar</a:t>
            </a:r>
            <a:r>
              <a:rPr lang="en-US" smtClean="0"/>
              <a:t>.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1524000"/>
            <a:ext cx="346825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2667000"/>
            <a:ext cx="4676775" cy="3465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ultiply 3"/>
          <p:cNvSpPr/>
          <p:nvPr/>
        </p:nvSpPr>
        <p:spPr>
          <a:xfrm>
            <a:off x="1295400" y="2667000"/>
            <a:ext cx="2057400" cy="2667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Multiply 4"/>
          <p:cNvSpPr/>
          <p:nvPr/>
        </p:nvSpPr>
        <p:spPr>
          <a:xfrm>
            <a:off x="5181600" y="3352800"/>
            <a:ext cx="2514600" cy="2286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95400" y="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52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7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By Marcos 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Tenemos muchos intereses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438400"/>
            <a:ext cx="3067381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91855"/>
            <a:ext cx="40386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01000" y="1893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21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3600" dirty="0" smtClean="0"/>
              <a:t>No me gusta ir la escuela. </a:t>
            </a:r>
            <a:endParaRPr lang="es-MX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43063"/>
            <a:ext cx="8153400" cy="4529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6946"/>
            <a:ext cx="1470746" cy="1424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ultiply 3"/>
          <p:cNvSpPr/>
          <p:nvPr/>
        </p:nvSpPr>
        <p:spPr>
          <a:xfrm>
            <a:off x="699655" y="1877291"/>
            <a:ext cx="6858000" cy="3810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99655" y="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70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Me </a:t>
            </a:r>
            <a:r>
              <a:rPr lang="es-MX" dirty="0" smtClean="0"/>
              <a:t>encanta </a:t>
            </a:r>
            <a:r>
              <a:rPr lang="es-MX" dirty="0" smtClean="0"/>
              <a:t>montar en moto.</a:t>
            </a:r>
            <a:endParaRPr lang="es-MX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2362200" cy="2372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00200"/>
            <a:ext cx="58674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7155" y="5334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5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 me </a:t>
            </a:r>
            <a:r>
              <a:rPr lang="es-US" dirty="0" smtClean="0"/>
              <a:t>gusta</a:t>
            </a:r>
            <a:r>
              <a:rPr lang="en-US" dirty="0" smtClean="0"/>
              <a:t> nada </a:t>
            </a:r>
            <a:r>
              <a:rPr lang="es-US" dirty="0" smtClean="0"/>
              <a:t>escribir cuentos. No me gusta cantar.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601211"/>
            <a:ext cx="4288903" cy="2405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104" y="3581400"/>
            <a:ext cx="3940696" cy="2544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ultiply 4"/>
          <p:cNvSpPr/>
          <p:nvPr/>
        </p:nvSpPr>
        <p:spPr>
          <a:xfrm>
            <a:off x="5562600" y="4038600"/>
            <a:ext cx="2819400" cy="17526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Multiply 5"/>
          <p:cNvSpPr/>
          <p:nvPr/>
        </p:nvSpPr>
        <p:spPr>
          <a:xfrm>
            <a:off x="914400" y="1752600"/>
            <a:ext cx="3429000" cy="194887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62000" y="5334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55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 </a:t>
            </a:r>
            <a:r>
              <a:rPr lang="es-US" dirty="0" smtClean="0"/>
              <a:t>gusta</a:t>
            </a:r>
            <a:r>
              <a:rPr lang="en-US" dirty="0" smtClean="0"/>
              <a:t> </a:t>
            </a:r>
            <a:r>
              <a:rPr lang="es-US" dirty="0" smtClean="0"/>
              <a:t>practicar</a:t>
            </a:r>
            <a:r>
              <a:rPr lang="en-US" dirty="0" smtClean="0"/>
              <a:t> deportes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71625"/>
            <a:ext cx="4724400" cy="330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599334"/>
            <a:ext cx="3594133" cy="3277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24800" y="5257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62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 gusta mucho </a:t>
            </a:r>
            <a:r>
              <a:rPr lang="es-US" dirty="0" smtClean="0"/>
              <a:t>pasar</a:t>
            </a:r>
            <a:r>
              <a:rPr lang="en-US" dirty="0" smtClean="0"/>
              <a:t> tiempo con amigos.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25022"/>
            <a:ext cx="8229600" cy="4470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9600" y="60959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15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 </a:t>
            </a:r>
            <a:r>
              <a:rPr lang="es-US" dirty="0" smtClean="0"/>
              <a:t>gusta</a:t>
            </a:r>
            <a:r>
              <a:rPr lang="en-US" dirty="0" smtClean="0"/>
              <a:t> ni ver la tele ni hablar por teléfono.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44958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600200"/>
            <a:ext cx="3733799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ultiply 3"/>
          <p:cNvSpPr/>
          <p:nvPr/>
        </p:nvSpPr>
        <p:spPr>
          <a:xfrm>
            <a:off x="914400" y="2209800"/>
            <a:ext cx="3581400" cy="3810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Multiply 4"/>
          <p:cNvSpPr/>
          <p:nvPr/>
        </p:nvSpPr>
        <p:spPr>
          <a:xfrm>
            <a:off x="5638800" y="2514600"/>
            <a:ext cx="2438400" cy="2667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4400" y="838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05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8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 me gusta jugar al tenis 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8229600" cy="451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ultiply 3"/>
          <p:cNvSpPr/>
          <p:nvPr/>
        </p:nvSpPr>
        <p:spPr>
          <a:xfrm>
            <a:off x="2133600" y="1828800"/>
            <a:ext cx="4191000" cy="38100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" y="838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54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 me gusta jugar al vóleibol. No me gusta jugar al beísbol tampoco. 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55" y="1507836"/>
            <a:ext cx="38862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81200"/>
            <a:ext cx="3956714" cy="3797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ultiply 3"/>
          <p:cNvSpPr/>
          <p:nvPr/>
        </p:nvSpPr>
        <p:spPr>
          <a:xfrm>
            <a:off x="1066800" y="2286000"/>
            <a:ext cx="2362200" cy="2057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Multiply 4"/>
          <p:cNvSpPr/>
          <p:nvPr/>
        </p:nvSpPr>
        <p:spPr>
          <a:xfrm>
            <a:off x="5715000" y="2743200"/>
            <a:ext cx="2286000" cy="2438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19200" y="381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40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94</TotalTime>
  <Words>125</Words>
  <Application>Microsoft Office PowerPoint</Application>
  <PresentationFormat>On-screen Show (4:3)</PresentationFormat>
  <Paragraphs>17</Paragraphs>
  <Slides>15</Slides>
  <Notes>1</Notes>
  <HiddenSlides>0</HiddenSlides>
  <MMClips>15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BlackTie</vt:lpstr>
      <vt:lpstr>Me gusta leer revistas. Me gusta practicar baloncesto también.</vt:lpstr>
      <vt:lpstr>No me gusta ir la escuela. </vt:lpstr>
      <vt:lpstr>Me encanta montar en moto.</vt:lpstr>
      <vt:lpstr>No me gusta nada escribir cuentos. No me gusta cantar. </vt:lpstr>
      <vt:lpstr>Me gusta practicar deportes </vt:lpstr>
      <vt:lpstr>Me gusta mucho pasar tiempo con amigos. </vt:lpstr>
      <vt:lpstr>Me gusta ni ver la tele ni hablar por teléfono.</vt:lpstr>
      <vt:lpstr>No me gusta jugar al tenis </vt:lpstr>
      <vt:lpstr>No me gusta jugar al vóleibol. No me gusta jugar al beísbol tampoco. </vt:lpstr>
      <vt:lpstr>Me encanta jugar al balencesto  </vt:lpstr>
      <vt:lpstr>No me gusta jugar al golf.</vt:lpstr>
      <vt:lpstr>Me gusta mucho luchar.</vt:lpstr>
      <vt:lpstr>No me gusta nada ir de compras o jugar al fútbol.</vt:lpstr>
      <vt:lpstr>No me gusta ni campo y pista ni bailar.</vt:lpstr>
      <vt:lpstr>Tenemos muchos intereses</vt:lpstr>
    </vt:vector>
  </TitlesOfParts>
  <Company>School District of Clear Lake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 gusta leer revistas. Me gusta practicar baloncesto también.</dc:title>
  <dc:creator>School District of Clear Lake</dc:creator>
  <cp:lastModifiedBy>School District of Clear Lake</cp:lastModifiedBy>
  <cp:revision>11</cp:revision>
  <dcterms:created xsi:type="dcterms:W3CDTF">2011-12-02T14:42:59Z</dcterms:created>
  <dcterms:modified xsi:type="dcterms:W3CDTF">2011-12-09T14:47:16Z</dcterms:modified>
</cp:coreProperties>
</file>